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5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15AD-5AD1-48F2-9731-05E8B2837F6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79159-0122-4AB8-94C5-032298AC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404B4-1E57-424E-A09E-D416AA99E4E9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950F-038E-46E4-A46E-6BB0828564B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audio" Target="file:///F:\XUAN%20BACH\XUAN\CHUONG%20TRINH\CLB%20Mon%20Hoc%20(%20CHUAN)\Mo%20uoc%20ngay%20mai.mp3" TargetMode="External"/><Relationship Id="rId1" Type="http://schemas.openxmlformats.org/officeDocument/2006/relationships/audio" Target="file:///H:\chuyen%20de%20ung%20cong%20nghe%20thong%20tin%20vao%20day%20hoc\Bai%20hat%20Noi%20vong%20tay%20lon%20do%20Khanh%20Ly%20trinh%20bay.mp3" TargetMode="External"/><Relationship Id="rId6" Type="http://schemas.openxmlformats.org/officeDocument/2006/relationships/audio" Target="../media/audio2.wav"/><Relationship Id="rId11" Type="http://schemas.openxmlformats.org/officeDocument/2006/relationships/image" Target="../media/image10.gif"/><Relationship Id="rId5" Type="http://schemas.openxmlformats.org/officeDocument/2006/relationships/audio" Target="../media/audio1.wav"/><Relationship Id="rId10" Type="http://schemas.openxmlformats.org/officeDocument/2006/relationships/image" Target="../media/image9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237634"/>
            <a:ext cx="91440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Những quả đào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667000"/>
            <a:ext cx="5943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3048000"/>
            <a:ext cx="3048000" cy="381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Cái vò: Đồ đựng bằng đất nung, miệng tròn, thân phình ra, đáy thót lại.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“Cậu bé Xuân… hài lòng nhận xét.”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9600" y="457200"/>
            <a:ext cx="5105400" cy="8382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Hài lòng: vừa ý, ưng ý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76600" y="1600200"/>
            <a:ext cx="5105400" cy="838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 câu với từ hài lòng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3: “Cô bé Vân… thơ dại quá.”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" y="2819400"/>
            <a:ext cx="6934200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Thơ dại: còn bé quá chưa biết gì?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4: “Thấy Việt chỉ chăm chú… đứa cháu nhỏ”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2514600"/>
            <a:ext cx="8991600" cy="8382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hiểu nhân hậu có nghĩa là như thế nào?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3505200"/>
            <a:ext cx="8839200" cy="18288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hậu: 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hiền lành và giàu lòng thương người, chỉ muốn đem lại những điều tôt lành cho người khác.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133600" y="685800"/>
            <a:ext cx="365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 </a:t>
            </a: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 đoạn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09800" y="1530927"/>
            <a:ext cx="541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 đọc nhóm đôi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600200" y="76200"/>
            <a:ext cx="6019800" cy="11430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1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đồng thanh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ai hat Noi vong tay lon do Khanh Ly trinh b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8200" y="6172200"/>
            <a:ext cx="304800" cy="304800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vi-VN" b="1">
              <a:latin typeface=".VnAvant" pitchFamily="34" charset="0"/>
              <a:cs typeface="Arial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52578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18" name="Picture 14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626853">
            <a:off x="8152606" y="145257"/>
            <a:ext cx="8493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562600" y="57785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30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</p:spPr>
      </p:pic>
      <p:pic>
        <p:nvPicPr>
          <p:cNvPr id="21531" name="Picture 27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924800" y="57785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28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76200" y="6019800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29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</p:spPr>
      </p:pic>
      <p:pic>
        <p:nvPicPr>
          <p:cNvPr id="21534" name="Picture 30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</p:spPr>
      </p:pic>
      <p:pic>
        <p:nvPicPr>
          <p:cNvPr id="21535" name="Picture 31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</p:spPr>
      </p:pic>
      <p:pic>
        <p:nvPicPr>
          <p:cNvPr id="21536" name="Picture 32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</p:spPr>
      </p:pic>
      <p:pic>
        <p:nvPicPr>
          <p:cNvPr id="21537" name="Picture 33" descr="140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0" y="35814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Picture 34" descr="3d butterfly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33400" y="6096000"/>
            <a:ext cx="800100" cy="466725"/>
          </a:xfrm>
          <a:prstGeom prst="rect">
            <a:avLst/>
          </a:prstGeom>
          <a:noFill/>
        </p:spPr>
      </p:pic>
      <p:sp>
        <p:nvSpPr>
          <p:cNvPr id="21540" name="WordArt 36"/>
          <p:cNvSpPr>
            <a:spLocks noChangeArrowheads="1" noChangeShapeType="1" noTextEdit="1"/>
          </p:cNvSpPr>
          <p:nvPr/>
        </p:nvSpPr>
        <p:spPr bwMode="auto">
          <a:xfrm>
            <a:off x="152400" y="838200"/>
            <a:ext cx="8763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</a:t>
            </a:r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em học sinh chăm ngoan, học giỏi!</a:t>
            </a:r>
            <a:endParaRPr lang="en-US" sz="4000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339966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5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3" dur="85576" fill="hold"/>
                                        <p:tgtEl>
                                          <p:spTgt spid="215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8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30"/>
                </p:tgtEl>
              </p:cMediaNode>
            </p:audio>
            <p:audio>
              <p:cMediaNode>
                <p:cTn id="1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6"/>
                </p:tgtEl>
              </p:cMediaNode>
            </p:audio>
          </p:childTnLst>
        </p:cTn>
      </p:par>
    </p:tnLst>
    <p:bldLst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  <p:bldP spid="215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1600200"/>
            <a:ext cx="9144000" cy="2819400"/>
          </a:xfrm>
          <a:prstGeom prst="cloudCallout">
            <a:avLst>
              <a:gd name="adj1" fmla="val -44338"/>
              <a:gd name="adj2" fmla="val 114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 giả đã dùng hình ảnh của ai để tả cây dừa? Cây dừa có gần gũi không?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1" name="Picture 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667000" y="45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vi-VN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62000" y="1524000"/>
            <a:ext cx="7696200" cy="3276600"/>
          </a:xfrm>
          <a:prstGeom prst="cloudCallout">
            <a:avLst>
              <a:gd name="adj1" fmla="val -56148"/>
              <a:gd name="adj2" fmla="val 1057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 cây dừa thêm xanh tốt chúng ta cần phải làm gì?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9" name="Picture 7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3320" name="Picture 8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900488"/>
            <a:ext cx="3276600" cy="2957512"/>
          </a:xfrm>
          <a:prstGeom prst="rect">
            <a:avLst/>
          </a:prstGeom>
          <a:noFill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4953000"/>
            <a:ext cx="45720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 đào có vị chua ngọt, quả có màu hơi vàng, hơi đỏ, vỏ mượt như nhung, cùi thịt trắng hoặc vàng. </a:t>
            </a:r>
            <a:endParaRPr lang="en-US" sz="3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1755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solidFill>
            <a:schemeClr val="folHlink"/>
          </a:solidFill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609600"/>
            <a:ext cx="4114800" cy="68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câu</a:t>
            </a:r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4191000" cy="762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đoạn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4800" y="1143000"/>
            <a:ext cx="7772400" cy="1066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 1: “ Sau một chuyến đi xa … có ngon không?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04800" y="2514600"/>
            <a:ext cx="7772400" cy="10668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2: “Cậu bé Xuân … hài lòng nhận xét”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04800" y="3775364"/>
            <a:ext cx="7772400" cy="106680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3: “Cô bé Vân … thơ dại quá 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04800" y="5105400"/>
            <a:ext cx="7772400" cy="1066800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4: Còn lại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2" grpId="0" animBg="1"/>
      <p:bldP spid="16393" grpId="0" animBg="1"/>
      <p:bldP spid="16394" grpId="0" animBg="1"/>
      <p:bldP spid="163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6"/>
          <p:cNvSpPr>
            <a:spLocks noChangeArrowheads="1"/>
          </p:cNvSpPr>
          <p:nvPr/>
        </p:nvSpPr>
        <p:spPr bwMode="auto">
          <a:xfrm>
            <a:off x="0" y="304800"/>
            <a:ext cx="9144000" cy="6553200"/>
          </a:xfrm>
          <a:prstGeom prst="wedgeRoundRectCallout">
            <a:avLst>
              <a:gd name="adj1" fmla="val -44218"/>
              <a:gd name="adj2" fmla="val -27181"/>
              <a:gd name="adj3" fmla="val 16667"/>
            </a:avLst>
          </a:prstGeom>
          <a:solidFill>
            <a:srgbClr val="F8FFD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 đọc: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dẫn chuyện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chậm rãi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 nhàng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ông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 ôn tồn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tình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cuối bài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 ô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 nói với Việt giọng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vẻ, tự hào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hồn nhiên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ngây thơ.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rụt rè, lúng túng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“Sau một chuyến đi xa … có ngon không?”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31&quot;&gt;&lt;/object&gt;&lt;object type=&quot;2&quot; unique_id=&quot;10132&quot;&gt;&lt;object type=&quot;3&quot; unique_id=&quot;10135&quot;&gt;&lt;property id=&quot;20148&quot; value=&quot;5&quot;/&gt;&lt;property id=&quot;20300&quot; value=&quot;Slide 2&quot;/&gt;&lt;property id=&quot;20307&quot; value=&quot;258&quot;/&gt;&lt;/object&gt;&lt;object type=&quot;3&quot; unique_id=&quot;10136&quot;&gt;&lt;property id=&quot;20148&quot; value=&quot;5&quot;/&gt;&lt;property id=&quot;20300&quot; value=&quot;Slide 3&quot;/&gt;&lt;property id=&quot;20307&quot; value=&quot;259&quot;/&gt;&lt;/object&gt;&lt;object type=&quot;3&quot; unique_id=&quot;10137&quot;&gt;&lt;property id=&quot;20148&quot; value=&quot;5&quot;/&gt;&lt;property id=&quot;20300&quot; value=&quot;Slide 4 - &amp;quot;Những quả đào&amp;quot;&quot;/&gt;&lt;property id=&quot;20307&quot; value=&quot;260&quot;/&gt;&lt;/object&gt;&lt;object type=&quot;3&quot; unique_id=&quot;10138&quot;&gt;&lt;property id=&quot;20148&quot; value=&quot;5&quot;/&gt;&lt;property id=&quot;20300&quot; value=&quot;Slide 5 - &amp;quot;Những quả đào&amp;quot;&quot;/&gt;&lt;property id=&quot;20307&quot; value=&quot;261&quot;/&gt;&lt;/object&gt;&lt;object type=&quot;3&quot; unique_id=&quot;10139&quot;&gt;&lt;property id=&quot;20148&quot; value=&quot;5&quot;/&gt;&lt;property id=&quot;20300&quot; value=&quot;Slide 6&quot;/&gt;&lt;property id=&quot;20307&quot; value=&quot;262&quot;/&gt;&lt;/object&gt;&lt;object type=&quot;3&quot; unique_id=&quot;10140&quot;&gt;&lt;property id=&quot;20148&quot; value=&quot;5&quot;/&gt;&lt;property id=&quot;20300&quot; value=&quot;Slide 7 - &amp;quot;Luyện đọc đoạn&amp;quot;&quot;/&gt;&lt;property id=&quot;20307&quot; value=&quot;263&quot;/&gt;&lt;/object&gt;&lt;object type=&quot;3&quot; unique_id=&quot;10141&quot;&gt;&lt;property id=&quot;20148&quot; value=&quot;5&quot;/&gt;&lt;property id=&quot;20300&quot; value=&quot;Slide 8&quot;/&gt;&lt;property id=&quot;20307&quot; value=&quot;264&quot;/&gt;&lt;/object&gt;&lt;object type=&quot;3&quot; unique_id=&quot;10142&quot;&gt;&lt;property id=&quot;20148&quot; value=&quot;5&quot;/&gt;&lt;property id=&quot;20300&quot; value=&quot;Slide 9&quot;/&gt;&lt;property id=&quot;20307&quot; value=&quot;265&quot;/&gt;&lt;/object&gt;&lt;object type=&quot;3&quot; unique_id=&quot;10143&quot;&gt;&lt;property id=&quot;20148&quot; value=&quot;5&quot;/&gt;&lt;property id=&quot;20300&quot; value=&quot;Slide 10&quot;/&gt;&lt;property id=&quot;20307&quot; value=&quot;266&quot;/&gt;&lt;/object&gt;&lt;object type=&quot;3&quot; unique_id=&quot;10144&quot;&gt;&lt;property id=&quot;20148&quot; value=&quot;5&quot;/&gt;&lt;property id=&quot;20300&quot; value=&quot;Slide 11&quot;/&gt;&lt;property id=&quot;20307&quot; value=&quot;267&quot;/&gt;&lt;/object&gt;&lt;object type=&quot;3&quot; unique_id=&quot;10145&quot;&gt;&lt;property id=&quot;20148&quot; value=&quot;5&quot;/&gt;&lt;property id=&quot;20300&quot; value=&quot;Slide 12&quot;/&gt;&lt;property id=&quot;20307&quot; value=&quot;268&quot;/&gt;&lt;/object&gt;&lt;object type=&quot;3&quot; unique_id=&quot;10146&quot;&gt;&lt;property id=&quot;20148&quot; value=&quot;5&quot;/&gt;&lt;property id=&quot;20300&quot; value=&quot;Slide 13&quot;/&gt;&lt;property id=&quot;20307&quot; value=&quot;269&quot;/&gt;&lt;/object&gt;&lt;object type=&quot;3&quot; unique_id=&quot;10148&quot;&gt;&lt;property id=&quot;20148&quot; value=&quot;5&quot;/&gt;&lt;property id=&quot;20300&quot; value=&quot;Slide 14&quot;/&gt;&lt;property id=&quot;20307&quot; value=&quot;271&quot;/&gt;&lt;/object&gt;&lt;object type=&quot;3&quot; unique_id=&quot;10149&quot;&gt;&lt;property id=&quot;20148&quot; value=&quot;5&quot;/&gt;&lt;property id=&quot;20300&quot; value=&quot;Slide 15&quot;/&gt;&lt;property id=&quot;20307&quot; value=&quot;272&quot;/&gt;&lt;/object&gt;&lt;object type=&quot;3&quot; unique_id=&quot;10291&quot;&gt;&lt;property id=&quot;20148&quot; value=&quot;5&quot;/&gt;&lt;property id=&quot;20300&quot; value=&quot;Slide 1&quot;/&gt;&lt;property id=&quot;20307&quot; value=&quot;274&quot;/&gt;&lt;/object&gt;&lt;object type=&quot;3&quot; unique_id=&quot;10484&quot;&gt;&lt;property id=&quot;20148&quot; value=&quot;5&quot;/&gt;&lt;property id=&quot;20300&quot; value=&quot;Slide 16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397</Words>
  <Application>Microsoft Office PowerPoint</Application>
  <PresentationFormat>On-screen Show (4:3)</PresentationFormat>
  <Paragraphs>45</Paragraphs>
  <Slides>16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Những quả đào</vt:lpstr>
      <vt:lpstr>Những quả đào</vt:lpstr>
      <vt:lpstr>PowerPoint Presentation</vt:lpstr>
      <vt:lpstr>Luyện đọc đoạn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12</cp:revision>
  <dcterms:created xsi:type="dcterms:W3CDTF">2016-04-10T11:06:59Z</dcterms:created>
  <dcterms:modified xsi:type="dcterms:W3CDTF">2017-03-21T05:53:22Z</dcterms:modified>
</cp:coreProperties>
</file>